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5"/>
  </p:notesMasterIdLst>
  <p:handoutMasterIdLst>
    <p:handoutMasterId r:id="rId86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31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345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33" r:id="rId53"/>
    <p:sldId id="306" r:id="rId54"/>
    <p:sldId id="307" r:id="rId55"/>
    <p:sldId id="259" r:id="rId56"/>
    <p:sldId id="309" r:id="rId57"/>
    <p:sldId id="336" r:id="rId58"/>
    <p:sldId id="338" r:id="rId59"/>
    <p:sldId id="339" r:id="rId60"/>
    <p:sldId id="340" r:id="rId61"/>
    <p:sldId id="341" r:id="rId62"/>
    <p:sldId id="342" r:id="rId63"/>
    <p:sldId id="313" r:id="rId64"/>
    <p:sldId id="330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15" r:id="rId73"/>
    <p:sldId id="323" r:id="rId74"/>
    <p:sldId id="310" r:id="rId75"/>
    <p:sldId id="324" r:id="rId76"/>
    <p:sldId id="334" r:id="rId77"/>
    <p:sldId id="311" r:id="rId78"/>
    <p:sldId id="343" r:id="rId79"/>
    <p:sldId id="332" r:id="rId80"/>
    <p:sldId id="312" r:id="rId81"/>
    <p:sldId id="344" r:id="rId82"/>
    <p:sldId id="261" r:id="rId83"/>
    <p:sldId id="335" r:id="rId8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345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50" d="100"/>
          <a:sy n="150" d="100"/>
        </p:scale>
        <p:origin x="-11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notesMaster" Target="notesMasters/notesMaster1.xml"/><Relationship Id="rId86" Type="http://schemas.openxmlformats.org/officeDocument/2006/relationships/handoutMaster" Target="handoutMasters/handoutMaster1.xml"/><Relationship Id="rId87" Type="http://schemas.openxmlformats.org/officeDocument/2006/relationships/printerSettings" Target="printerSettings/printerSettings1.bin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37667" y="5672668"/>
            <a:ext cx="1718733" cy="3556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82729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Re-implementation of obstacle </a:t>
            </a:r>
            <a:br>
              <a:rPr lang="en-US" dirty="0" smtClean="0"/>
            </a:br>
            <a:r>
              <a:rPr lang="en-US" dirty="0" smtClean="0"/>
              <a:t>detection in Go/C</a:t>
            </a:r>
          </a:p>
          <a:p>
            <a:pPr lvl="2"/>
            <a:r>
              <a:rPr lang="en-US" dirty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for throughput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81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3433</TotalTime>
  <Words>1505</Words>
  <Application>Microsoft Macintosh PowerPoint</Application>
  <PresentationFormat>On-screen Show (4:3)</PresentationFormat>
  <Paragraphs>408</Paragraphs>
  <Slides>83</Slides>
  <Notes>5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4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267</cp:revision>
  <cp:lastPrinted>2013-05-28T09:30:00Z</cp:lastPrinted>
  <dcterms:created xsi:type="dcterms:W3CDTF">2013-05-22T13:33:12Z</dcterms:created>
  <dcterms:modified xsi:type="dcterms:W3CDTF">2013-06-03T18:03:03Z</dcterms:modified>
</cp:coreProperties>
</file>